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2.xml" ContentType="application/vnd.openxmlformats-officedocument.them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1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14"/>
  </p:notesMasterIdLst>
  <p:sldIdLst>
    <p:sldId id="287" r:id="rId5"/>
    <p:sldId id="280" r:id="rId6"/>
    <p:sldId id="281" r:id="rId7"/>
    <p:sldId id="282" r:id="rId8"/>
    <p:sldId id="283" r:id="rId9"/>
    <p:sldId id="276" r:id="rId10"/>
    <p:sldId id="284" r:id="rId11"/>
    <p:sldId id="285" r:id="rId12"/>
    <p:sldId id="286" r:id="rId13"/>
  </p:sldIdLst>
  <p:sldSz cx="12192000" cy="6858000"/>
  <p:notesSz cx="6858000" cy="9144000"/>
  <p:custDataLst>
    <p:tags r:id="rId15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pos="642" userDrawn="1">
          <p15:clr>
            <a:srgbClr val="A4A3A4"/>
          </p15:clr>
        </p15:guide>
        <p15:guide id="3" pos="7015" userDrawn="1">
          <p15:clr>
            <a:srgbClr val="A4A3A4"/>
          </p15:clr>
        </p15:guide>
        <p15:guide id="4" orient="horz" pos="595" userDrawn="1">
          <p15:clr>
            <a:srgbClr val="A4A3A4"/>
          </p15:clr>
        </p15:guide>
        <p15:guide id="5" pos="7378" userDrawn="1">
          <p15:clr>
            <a:srgbClr val="A4A3A4"/>
          </p15:clr>
        </p15:guide>
        <p15:guide id="6" orient="horz" pos="3725" userDrawn="1">
          <p15:clr>
            <a:srgbClr val="A4A3A4"/>
          </p15:clr>
        </p15:guide>
        <p15:guide id="7" pos="30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12530"/>
    <a:srgbClr val="132634"/>
    <a:srgbClr val="0782B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7659A70-B7CC-4CAA-9A39-3BE09A67BB44}" v="1" dt="2022-12-13T16:24:50.65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58" autoAdjust="0"/>
    <p:restoredTop sz="94660"/>
  </p:normalViewPr>
  <p:slideViewPr>
    <p:cSldViewPr snapToGrid="0">
      <p:cViewPr varScale="1">
        <p:scale>
          <a:sx n="74" d="100"/>
          <a:sy n="74" d="100"/>
        </p:scale>
        <p:origin x="739" y="77"/>
      </p:cViewPr>
      <p:guideLst>
        <p:guide pos="3840"/>
        <p:guide pos="642"/>
        <p:guide pos="7015"/>
        <p:guide orient="horz" pos="595"/>
        <p:guide pos="7378"/>
        <p:guide orient="horz" pos="3725"/>
        <p:guide pos="30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ags" Target="tags/tag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el Houseman" userId="7d6e233f-1289-4a6a-9205-ee3f8642932a" providerId="ADAL" clId="{47659A70-B7CC-4CAA-9A39-3BE09A67BB44}"/>
    <pc:docChg chg="custSel modSld replTag delTag">
      <pc:chgData name="Mel Houseman" userId="7d6e233f-1289-4a6a-9205-ee3f8642932a" providerId="ADAL" clId="{47659A70-B7CC-4CAA-9A39-3BE09A67BB44}" dt="2022-12-13T16:24:52.733" v="6" actId="167"/>
      <pc:docMkLst>
        <pc:docMk/>
      </pc:docMkLst>
      <pc:sldChg chg="addSp delSp modSp mod replTag delTag">
        <pc:chgData name="Mel Houseman" userId="7d6e233f-1289-4a6a-9205-ee3f8642932a" providerId="ADAL" clId="{47659A70-B7CC-4CAA-9A39-3BE09A67BB44}" dt="2022-12-13T16:24:52.733" v="6" actId="167"/>
        <pc:sldMkLst>
          <pc:docMk/>
          <pc:sldMk cId="3666547596" sldId="287"/>
        </pc:sldMkLst>
        <pc:spChg chg="mod">
          <ac:chgData name="Mel Houseman" userId="7d6e233f-1289-4a6a-9205-ee3f8642932a" providerId="ADAL" clId="{47659A70-B7CC-4CAA-9A39-3BE09A67BB44}" dt="2022-12-13T16:24:50.654" v="5"/>
          <ac:spMkLst>
            <pc:docMk/>
            <pc:sldMk cId="3666547596" sldId="287"/>
            <ac:spMk id="10" creationId="{E901415B-D5CA-E934-24E1-DFF21B5EACD9}"/>
          </ac:spMkLst>
        </pc:spChg>
        <pc:spChg chg="mod">
          <ac:chgData name="Mel Houseman" userId="7d6e233f-1289-4a6a-9205-ee3f8642932a" providerId="ADAL" clId="{47659A70-B7CC-4CAA-9A39-3BE09A67BB44}" dt="2022-12-13T16:24:50.654" v="5"/>
          <ac:spMkLst>
            <pc:docMk/>
            <pc:sldMk cId="3666547596" sldId="287"/>
            <ac:spMk id="11" creationId="{430F010C-E008-C0F6-A4B3-85E6A3D1B722}"/>
          </ac:spMkLst>
        </pc:spChg>
        <pc:spChg chg="del">
          <ac:chgData name="Mel Houseman" userId="7d6e233f-1289-4a6a-9205-ee3f8642932a" providerId="ADAL" clId="{47659A70-B7CC-4CAA-9A39-3BE09A67BB44}" dt="2022-12-13T16:24:50.264" v="4" actId="478"/>
          <ac:spMkLst>
            <pc:docMk/>
            <pc:sldMk cId="3666547596" sldId="287"/>
            <ac:spMk id="12" creationId="{D4DFC379-EE11-136F-C330-EEF3343719F1}"/>
          </ac:spMkLst>
        </pc:spChg>
        <pc:grpChg chg="add mod ord">
          <ac:chgData name="Mel Houseman" userId="7d6e233f-1289-4a6a-9205-ee3f8642932a" providerId="ADAL" clId="{47659A70-B7CC-4CAA-9A39-3BE09A67BB44}" dt="2022-12-13T16:24:52.733" v="6" actId="167"/>
          <ac:grpSpMkLst>
            <pc:docMk/>
            <pc:sldMk cId="3666547596" sldId="287"/>
            <ac:grpSpMk id="3" creationId="{765E4808-8D8B-004B-C952-1A82D4DCDDA6}"/>
          </ac:grpSpMkLst>
        </pc:grpChg>
      </pc:sldChg>
    </pc:docChg>
  </pc:docChgLst>
  <pc:docChgLst>
    <pc:chgData name="Sue Cromhout" userId="dc64cbbc-055f-4f50-b085-8a072fc338ca" providerId="ADAL" clId="{2AF710DF-91A6-480A-945B-90304453709D}"/>
    <pc:docChg chg="undo custSel delSld modSld">
      <pc:chgData name="Sue Cromhout" userId="dc64cbbc-055f-4f50-b085-8a072fc338ca" providerId="ADAL" clId="{2AF710DF-91A6-480A-945B-90304453709D}" dt="2022-11-22T08:55:19.880" v="21" actId="114"/>
      <pc:docMkLst>
        <pc:docMk/>
      </pc:docMkLst>
      <pc:sldChg chg="modSp mod">
        <pc:chgData name="Sue Cromhout" userId="dc64cbbc-055f-4f50-b085-8a072fc338ca" providerId="ADAL" clId="{2AF710DF-91A6-480A-945B-90304453709D}" dt="2022-11-22T08:55:19.880" v="21" actId="114"/>
        <pc:sldMkLst>
          <pc:docMk/>
          <pc:sldMk cId="3421327502" sldId="270"/>
        </pc:sldMkLst>
        <pc:spChg chg="mod">
          <ac:chgData name="Sue Cromhout" userId="dc64cbbc-055f-4f50-b085-8a072fc338ca" providerId="ADAL" clId="{2AF710DF-91A6-480A-945B-90304453709D}" dt="2022-11-22T08:34:49.280" v="1" actId="14100"/>
          <ac:spMkLst>
            <pc:docMk/>
            <pc:sldMk cId="3421327502" sldId="270"/>
            <ac:spMk id="4" creationId="{F01E031B-F132-3110-1A91-42F60D76533E}"/>
          </ac:spMkLst>
        </pc:spChg>
        <pc:spChg chg="mod">
          <ac:chgData name="Sue Cromhout" userId="dc64cbbc-055f-4f50-b085-8a072fc338ca" providerId="ADAL" clId="{2AF710DF-91A6-480A-945B-90304453709D}" dt="2022-11-22T08:55:19.880" v="21" actId="114"/>
          <ac:spMkLst>
            <pc:docMk/>
            <pc:sldMk cId="3421327502" sldId="270"/>
            <ac:spMk id="6" creationId="{02B75B8A-94CD-F441-95F6-1DD882FFEE78}"/>
          </ac:spMkLst>
        </pc:spChg>
      </pc:sldChg>
      <pc:sldChg chg="del">
        <pc:chgData name="Sue Cromhout" userId="dc64cbbc-055f-4f50-b085-8a072fc338ca" providerId="ADAL" clId="{2AF710DF-91A6-480A-945B-90304453709D}" dt="2022-11-22T08:36:05.393" v="3" actId="47"/>
        <pc:sldMkLst>
          <pc:docMk/>
          <pc:sldMk cId="532403499" sldId="271"/>
        </pc:sldMkLst>
      </pc:sldChg>
      <pc:sldChg chg="del">
        <pc:chgData name="Sue Cromhout" userId="dc64cbbc-055f-4f50-b085-8a072fc338ca" providerId="ADAL" clId="{2AF710DF-91A6-480A-945B-90304453709D}" dt="2022-11-22T08:36:12.362" v="4" actId="47"/>
        <pc:sldMkLst>
          <pc:docMk/>
          <pc:sldMk cId="3849759218" sldId="272"/>
        </pc:sldMkLst>
      </pc:sldChg>
    </pc:docChg>
  </pc:docChgLst>
  <pc:docChgLst>
    <pc:chgData name="Mel Houseman" userId="7d6e233f-1289-4a6a-9205-ee3f8642932a" providerId="ADAL" clId="{72037437-E315-48E6-BFFD-43A9D9C9B8B6}"/>
    <pc:docChg chg="custSel addSld delSld modSld replTag delTag">
      <pc:chgData name="Mel Houseman" userId="7d6e233f-1289-4a6a-9205-ee3f8642932a" providerId="ADAL" clId="{72037437-E315-48E6-BFFD-43A9D9C9B8B6}" dt="2022-12-08T13:54:45.566" v="110"/>
      <pc:docMkLst>
        <pc:docMk/>
      </pc:docMkLst>
      <pc:sldChg chg="del replTag delTag">
        <pc:chgData name="Mel Houseman" userId="7d6e233f-1289-4a6a-9205-ee3f8642932a" providerId="ADAL" clId="{72037437-E315-48E6-BFFD-43A9D9C9B8B6}" dt="2022-12-08T13:53:53.662" v="52" actId="47"/>
        <pc:sldMkLst>
          <pc:docMk/>
          <pc:sldMk cId="3349779659" sldId="264"/>
        </pc:sldMkLst>
      </pc:sldChg>
      <pc:sldChg chg="del replTag delTag">
        <pc:chgData name="Mel Houseman" userId="7d6e233f-1289-4a6a-9205-ee3f8642932a" providerId="ADAL" clId="{72037437-E315-48E6-BFFD-43A9D9C9B8B6}" dt="2022-12-08T13:53:53.662" v="52" actId="47"/>
        <pc:sldMkLst>
          <pc:docMk/>
          <pc:sldMk cId="3282449821" sldId="265"/>
        </pc:sldMkLst>
      </pc:sldChg>
      <pc:sldChg chg="del replTag delTag">
        <pc:chgData name="Mel Houseman" userId="7d6e233f-1289-4a6a-9205-ee3f8642932a" providerId="ADAL" clId="{72037437-E315-48E6-BFFD-43A9D9C9B8B6}" dt="2022-12-08T13:54:00.560" v="57" actId="47"/>
        <pc:sldMkLst>
          <pc:docMk/>
          <pc:sldMk cId="2981958359" sldId="266"/>
        </pc:sldMkLst>
      </pc:sldChg>
      <pc:sldChg chg="del replTag delTag">
        <pc:chgData name="Mel Houseman" userId="7d6e233f-1289-4a6a-9205-ee3f8642932a" providerId="ADAL" clId="{72037437-E315-48E6-BFFD-43A9D9C9B8B6}" dt="2022-12-08T13:54:08.519" v="72" actId="47"/>
        <pc:sldMkLst>
          <pc:docMk/>
          <pc:sldMk cId="1148643050" sldId="267"/>
        </pc:sldMkLst>
      </pc:sldChg>
      <pc:sldChg chg="del replTag delTag">
        <pc:chgData name="Mel Houseman" userId="7d6e233f-1289-4a6a-9205-ee3f8642932a" providerId="ADAL" clId="{72037437-E315-48E6-BFFD-43A9D9C9B8B6}" dt="2022-12-08T13:54:08.519" v="72" actId="47"/>
        <pc:sldMkLst>
          <pc:docMk/>
          <pc:sldMk cId="280389832" sldId="268"/>
        </pc:sldMkLst>
      </pc:sldChg>
      <pc:sldChg chg="del replTag delTag">
        <pc:chgData name="Mel Houseman" userId="7d6e233f-1289-4a6a-9205-ee3f8642932a" providerId="ADAL" clId="{72037437-E315-48E6-BFFD-43A9D9C9B8B6}" dt="2022-12-08T13:54:08.519" v="72" actId="47"/>
        <pc:sldMkLst>
          <pc:docMk/>
          <pc:sldMk cId="4003868302" sldId="269"/>
        </pc:sldMkLst>
      </pc:sldChg>
      <pc:sldChg chg="delSp modSp del mod replTag delTag">
        <pc:chgData name="Mel Houseman" userId="7d6e233f-1289-4a6a-9205-ee3f8642932a" providerId="ADAL" clId="{72037437-E315-48E6-BFFD-43A9D9C9B8B6}" dt="2022-12-08T13:54:41.435" v="104" actId="47"/>
        <pc:sldMkLst>
          <pc:docMk/>
          <pc:sldMk cId="3421327502" sldId="270"/>
        </pc:sldMkLst>
        <pc:spChg chg="del mod">
          <ac:chgData name="Mel Houseman" userId="7d6e233f-1289-4a6a-9205-ee3f8642932a" providerId="ADAL" clId="{72037437-E315-48E6-BFFD-43A9D9C9B8B6}" dt="2022-12-08T13:54:17.918" v="81"/>
          <ac:spMkLst>
            <pc:docMk/>
            <pc:sldMk cId="3421327502" sldId="270"/>
            <ac:spMk id="6" creationId="{02B75B8A-94CD-F441-95F6-1DD882FFEE78}"/>
          </ac:spMkLst>
        </pc:spChg>
      </pc:sldChg>
      <pc:sldChg chg="del replTag delTag">
        <pc:chgData name="Mel Houseman" userId="7d6e233f-1289-4a6a-9205-ee3f8642932a" providerId="ADAL" clId="{72037437-E315-48E6-BFFD-43A9D9C9B8B6}" dt="2022-12-08T13:53:53.662" v="52" actId="47"/>
        <pc:sldMkLst>
          <pc:docMk/>
          <pc:sldMk cId="4024235504" sldId="273"/>
        </pc:sldMkLst>
      </pc:sldChg>
      <pc:sldChg chg="del replTag delTag">
        <pc:chgData name="Mel Houseman" userId="7d6e233f-1289-4a6a-9205-ee3f8642932a" providerId="ADAL" clId="{72037437-E315-48E6-BFFD-43A9D9C9B8B6}" dt="2022-12-08T13:54:41.435" v="104" actId="47"/>
        <pc:sldMkLst>
          <pc:docMk/>
          <pc:sldMk cId="3584334751" sldId="274"/>
        </pc:sldMkLst>
      </pc:sldChg>
      <pc:sldChg chg="new del replTag delTag">
        <pc:chgData name="Mel Houseman" userId="7d6e233f-1289-4a6a-9205-ee3f8642932a" providerId="ADAL" clId="{72037437-E315-48E6-BFFD-43A9D9C9B8B6}" dt="2022-12-08T13:54:41.435" v="104" actId="47"/>
        <pc:sldMkLst>
          <pc:docMk/>
          <pc:sldMk cId="2791340778" sldId="275"/>
        </pc:sldMkLst>
      </pc:sldChg>
      <pc:sldChg chg="add replTag delTag">
        <pc:chgData name="Mel Houseman" userId="7d6e233f-1289-4a6a-9205-ee3f8642932a" providerId="ADAL" clId="{72037437-E315-48E6-BFFD-43A9D9C9B8B6}" dt="2022-12-08T13:52:03.630" v="26"/>
        <pc:sldMkLst>
          <pc:docMk/>
          <pc:sldMk cId="3012468287" sldId="276"/>
        </pc:sldMkLst>
      </pc:sldChg>
      <pc:sldChg chg="add replTag delTag">
        <pc:chgData name="Mel Houseman" userId="7d6e233f-1289-4a6a-9205-ee3f8642932a" providerId="ADAL" clId="{72037437-E315-48E6-BFFD-43A9D9C9B8B6}" dt="2022-12-08T13:52:03.625" v="18"/>
        <pc:sldMkLst>
          <pc:docMk/>
          <pc:sldMk cId="1306915028" sldId="280"/>
        </pc:sldMkLst>
      </pc:sldChg>
      <pc:sldChg chg="add replTag delTag">
        <pc:chgData name="Mel Houseman" userId="7d6e233f-1289-4a6a-9205-ee3f8642932a" providerId="ADAL" clId="{72037437-E315-48E6-BFFD-43A9D9C9B8B6}" dt="2022-12-08T13:52:03.626" v="20"/>
        <pc:sldMkLst>
          <pc:docMk/>
          <pc:sldMk cId="1173909460" sldId="281"/>
        </pc:sldMkLst>
      </pc:sldChg>
      <pc:sldChg chg="add replTag delTag">
        <pc:chgData name="Mel Houseman" userId="7d6e233f-1289-4a6a-9205-ee3f8642932a" providerId="ADAL" clId="{72037437-E315-48E6-BFFD-43A9D9C9B8B6}" dt="2022-12-08T13:52:03.627" v="22"/>
        <pc:sldMkLst>
          <pc:docMk/>
          <pc:sldMk cId="1379791939" sldId="282"/>
        </pc:sldMkLst>
      </pc:sldChg>
      <pc:sldChg chg="add replTag delTag">
        <pc:chgData name="Mel Houseman" userId="7d6e233f-1289-4a6a-9205-ee3f8642932a" providerId="ADAL" clId="{72037437-E315-48E6-BFFD-43A9D9C9B8B6}" dt="2022-12-08T13:52:03.629" v="24"/>
        <pc:sldMkLst>
          <pc:docMk/>
          <pc:sldMk cId="2169971182" sldId="283"/>
        </pc:sldMkLst>
      </pc:sldChg>
      <pc:sldChg chg="add replTag delTag">
        <pc:chgData name="Mel Houseman" userId="7d6e233f-1289-4a6a-9205-ee3f8642932a" providerId="ADAL" clId="{72037437-E315-48E6-BFFD-43A9D9C9B8B6}" dt="2022-12-08T13:52:03.630" v="28"/>
        <pc:sldMkLst>
          <pc:docMk/>
          <pc:sldMk cId="2419582726" sldId="284"/>
        </pc:sldMkLst>
      </pc:sldChg>
      <pc:sldChg chg="modSp add mod replTag delTag">
        <pc:chgData name="Mel Houseman" userId="7d6e233f-1289-4a6a-9205-ee3f8642932a" providerId="ADAL" clId="{72037437-E315-48E6-BFFD-43A9D9C9B8B6}" dt="2022-12-08T13:54:45.566" v="110"/>
        <pc:sldMkLst>
          <pc:docMk/>
          <pc:sldMk cId="1639503930" sldId="285"/>
        </pc:sldMkLst>
        <pc:spChg chg="mod">
          <ac:chgData name="Mel Houseman" userId="7d6e233f-1289-4a6a-9205-ee3f8642932a" providerId="ADAL" clId="{72037437-E315-48E6-BFFD-43A9D9C9B8B6}" dt="2022-12-08T13:54:34.853" v="91" actId="14100"/>
          <ac:spMkLst>
            <pc:docMk/>
            <pc:sldMk cId="1639503930" sldId="285"/>
            <ac:spMk id="6" creationId="{02B75B8A-94CD-F441-95F6-1DD882FFEE78}"/>
          </ac:spMkLst>
        </pc:spChg>
      </pc:sldChg>
      <pc:sldChg chg="add replTag delTag">
        <pc:chgData name="Mel Houseman" userId="7d6e233f-1289-4a6a-9205-ee3f8642932a" providerId="ADAL" clId="{72037437-E315-48E6-BFFD-43A9D9C9B8B6}" dt="2022-12-08T13:54:41.437" v="106"/>
        <pc:sldMkLst>
          <pc:docMk/>
          <pc:sldMk cId="1710696117" sldId="286"/>
        </pc:sldMkLst>
      </pc:sldChg>
      <pc:sldChg chg="add replTag delTag">
        <pc:chgData name="Mel Houseman" userId="7d6e233f-1289-4a6a-9205-ee3f8642932a" providerId="ADAL" clId="{72037437-E315-48E6-BFFD-43A9D9C9B8B6}" dt="2022-12-08T13:53:18.166" v="37"/>
        <pc:sldMkLst>
          <pc:docMk/>
          <pc:sldMk cId="3666547596" sldId="287"/>
        </pc:sldMkLst>
      </pc:sldChg>
    </pc:docChg>
  </pc:docChgLst>
  <pc:docChgLst>
    <pc:chgData name="Sue Cromhout" userId="S::sue@digitalfrontiers.org::36de2d57-6e26-4fbd-97ac-2043af53908f" providerId="AD" clId="Web-{4928B07C-0FAA-4DD3-A9BF-4D3E9D1CFB88}"/>
    <pc:docChg chg="modSld">
      <pc:chgData name="Sue Cromhout" userId="S::sue@digitalfrontiers.org::36de2d57-6e26-4fbd-97ac-2043af53908f" providerId="AD" clId="Web-{4928B07C-0FAA-4DD3-A9BF-4D3E9D1CFB88}" dt="2022-11-23T08:57:49.271" v="1" actId="20577"/>
      <pc:docMkLst>
        <pc:docMk/>
      </pc:docMkLst>
      <pc:sldChg chg="modSp">
        <pc:chgData name="Sue Cromhout" userId="S::sue@digitalfrontiers.org::36de2d57-6e26-4fbd-97ac-2043af53908f" providerId="AD" clId="Web-{4928B07C-0FAA-4DD3-A9BF-4D3E9D1CFB88}" dt="2022-11-23T08:57:49.271" v="1" actId="20577"/>
        <pc:sldMkLst>
          <pc:docMk/>
          <pc:sldMk cId="3421327502" sldId="270"/>
        </pc:sldMkLst>
        <pc:spChg chg="mod">
          <ac:chgData name="Sue Cromhout" userId="S::sue@digitalfrontiers.org::36de2d57-6e26-4fbd-97ac-2043af53908f" providerId="AD" clId="Web-{4928B07C-0FAA-4DD3-A9BF-4D3E9D1CFB88}" dt="2022-11-23T08:57:49.271" v="1" actId="20577"/>
          <ac:spMkLst>
            <pc:docMk/>
            <pc:sldMk cId="3421327502" sldId="270"/>
            <ac:spMk id="4" creationId="{F01E031B-F132-3110-1A91-42F60D76533E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A07E55-A6A4-4943-88FC-05EC17677A76}" type="datetimeFigureOut">
              <a:rPr lang="en-ZA" smtClean="0"/>
              <a:t>2022/12/13</a:t>
            </a:fld>
            <a:endParaRPr lang="en-Z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Z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4DDDE8-DECD-469A-8F85-8B09A69EA1FA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0132844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6BA09B-1AB3-46BB-9E74-645B46030039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418868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7BA5D-D71C-67D5-C32D-8BADAE5AAF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EE36E2-02E8-1E2B-BDB1-586DE485B4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9DA86A-A42C-9573-661C-CA6CA9C350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C48379-D879-1E65-4CDA-E1F250D13F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48FAAE-A75F-6D75-F7A6-0B33120043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22153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BCE19F-7AE6-66A5-75B1-E7EC8B0C9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45EC43-63CA-031D-1A34-FF2BE344C7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FEC08E-9F76-A020-69BB-391D9EBA0D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0E863C-4510-41E5-A1F4-0A8CCA63BA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F53B1C-FD4F-6E6B-D9DB-F883BA63E8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88089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D849191-9C2B-D32C-0665-7271D8A5751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560783-38A7-CBA7-9BFE-B5B2148531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06D963-8753-43A3-DE89-8DDD8A69E3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A43238-6C1C-1FE1-7EB2-C8EF1759C5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134741-1E2D-663F-426B-D9CA672D31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75541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B4674-8636-8E04-7899-22B2BFD03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92B46B-56C6-BA70-6A12-29A9DF021C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AFB7CF-326E-4D44-E870-141357FFCE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F8BF31-021C-FF9C-7F1A-E36123DC0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76D10D-86A5-4BCD-8030-780B9C999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04533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52C51-722F-C9ED-6F25-C6F884735D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EEC490-4766-9994-FD9A-D67D3BB9DD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11F26F-0557-FE5A-F708-DA41ABEED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67FDCD-6E0F-BAA6-F50A-170EBE247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6EEF05-D766-3F60-44D6-2621ECFD3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89548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04151-93DB-BDF3-F92F-A185F4DD57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7C7347-09E9-5022-4AE1-B20EAF9219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A233CD-AFF1-CF73-6EDB-A6E833419B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2AD93F-987C-8BD4-43AB-6C886016FA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03038F-8A1B-56C4-28B9-5FAE9F3D97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18DABB-0F3D-96ED-F449-9BA9C464E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95131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63B0FA-B330-8BA2-09B6-EB1024CA2D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FB42AB-D8D5-5E63-497F-8D1DDAA6C1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9ECCE5-986D-C6E4-DB6C-2F63870EEF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DFBDB3-CBA5-2E7C-9D47-8ADCDE95A0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4F5F9CA-1AC5-4C91-9D60-7559F3F44F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E950004-D06E-C836-578F-3274F4A09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E97693E-9C03-23AB-D38A-524C0474BD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FD6731F-732F-AD79-20DA-8BDF8BAB2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93139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728BB-C232-B4D6-7F6C-030EBD9BF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5095D7-0895-C7EB-340E-C549B242D9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C13A53-A668-28D4-6F5C-C0D3398325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8D31CF-7EB3-9C4D-275A-182C764589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98217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C274872-4A66-CC67-0A8C-729AFB0B6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7BC73F8-0ECE-C990-54EC-D96729A3AC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5C53AE-0568-2E58-1F1C-221F7D8EF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067465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6E16A-9B6D-9DC8-AFEB-09B989B068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4A55EF-30F9-DD16-6DF6-E36D572BC2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677D88-31DC-E34F-B84F-63A224DB59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4A4AA4-D421-1C3B-1711-381D0CE30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6E1F3D-B49E-059E-9B14-D953BD932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365718-ECEE-AE03-AFF5-876C5D83E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82796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7E713-27B7-B361-F4D3-9189EE4499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C217338-00E1-6FB4-23A0-BE3B5ADF420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Z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F14173-388B-88E2-FD78-8CBE33B56D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AD2D76-CBFC-9E15-2376-5BE2F765AA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E136A9-0937-F4F7-DD5F-CA6A7F59F3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4A405C-0DE3-CFCD-CAB7-6955452B1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96729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2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14BD6E7-CF9B-E520-7F6B-66405939A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39A0D2-ACE3-4901-BD58-70AAAD0861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13934D-CE90-9C0D-CA5C-EA7FA61071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3BE657-41B1-6769-5AB8-3B0587D2D0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5BFC07-514E-46E1-4FFE-1491D1D7FF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custDataLst>
      <p:tags r:id="rId13"/>
    </p:custDataLst>
    <p:extLst>
      <p:ext uri="{BB962C8B-B14F-4D97-AF65-F5344CB8AC3E}">
        <p14:creationId xmlns:p14="http://schemas.microsoft.com/office/powerpoint/2010/main" val="191604095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jpg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.xml"/><Relationship Id="rId4" Type="http://schemas.openxmlformats.org/officeDocument/2006/relationships/image" Target="../media/image9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2.xml"/><Relationship Id="rId5" Type="http://schemas.openxmlformats.org/officeDocument/2006/relationships/image" Target="../media/image4.png"/><Relationship Id="rId4" Type="http://schemas.openxmlformats.org/officeDocument/2006/relationships/image" Target="../media/image6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765E4808-8D8B-004B-C952-1A82D4DCDDA6}"/>
              </a:ext>
            </a:extLst>
          </p:cNvPr>
          <p:cNvGrpSpPr/>
          <p:nvPr/>
        </p:nvGrpSpPr>
        <p:grpSpPr>
          <a:xfrm>
            <a:off x="-6961" y="-1"/>
            <a:ext cx="12198961" cy="6858002"/>
            <a:chOff x="-6961" y="-1"/>
            <a:chExt cx="12198961" cy="6858002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901415B-D5CA-E934-24E1-DFF21B5EACD9}"/>
                </a:ext>
              </a:extLst>
            </p:cNvPr>
            <p:cNvSpPr/>
            <p:nvPr/>
          </p:nvSpPr>
          <p:spPr>
            <a:xfrm>
              <a:off x="-6961" y="1351287"/>
              <a:ext cx="12185039" cy="5506714"/>
            </a:xfrm>
            <a:prstGeom prst="rect">
              <a:avLst/>
            </a:prstGeom>
            <a:blipFill>
              <a:blip r:embed="rId3"/>
              <a:stretch>
                <a:fillRect t="-16839" r="8488" b="-18157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30F010C-E008-C0F6-A4B3-85E6A3D1B722}"/>
                </a:ext>
              </a:extLst>
            </p:cNvPr>
            <p:cNvSpPr/>
            <p:nvPr/>
          </p:nvSpPr>
          <p:spPr>
            <a:xfrm>
              <a:off x="8394700" y="-1"/>
              <a:ext cx="3797300" cy="6858001"/>
            </a:xfrm>
            <a:prstGeom prst="rect">
              <a:avLst/>
            </a:prstGeom>
            <a:gradFill flip="none" rotWithShape="1">
              <a:gsLst>
                <a:gs pos="24000">
                  <a:schemeClr val="bg1">
                    <a:lumMod val="10000"/>
                    <a:lumOff val="90000"/>
                    <a:alpha val="0"/>
                  </a:schemeClr>
                </a:gs>
                <a:gs pos="66000">
                  <a:schemeClr val="bg1">
                    <a:lumMod val="10000"/>
                    <a:lumOff val="9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B327CDC7-4856-09D5-9279-D2B8CB25753A}"/>
              </a:ext>
            </a:extLst>
          </p:cNvPr>
          <p:cNvSpPr/>
          <p:nvPr/>
        </p:nvSpPr>
        <p:spPr>
          <a:xfrm>
            <a:off x="0" y="-1"/>
            <a:ext cx="12192000" cy="23621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0C122E4-0E6E-11CA-3A06-99E84381566E}"/>
              </a:ext>
            </a:extLst>
          </p:cNvPr>
          <p:cNvSpPr/>
          <p:nvPr/>
        </p:nvSpPr>
        <p:spPr>
          <a:xfrm>
            <a:off x="-6961" y="513776"/>
            <a:ext cx="6692900" cy="145276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008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ZA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Arial" panose="020B0604020202020204" pitchFamily="34" charset="0"/>
                <a:cs typeface="Times New Roman" panose="02020603050405020304" pitchFamily="18" charset="0"/>
              </a:rPr>
              <a:t>DIGITAL LITERACY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ZA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Arial" panose="020B0604020202020204" pitchFamily="34" charset="0"/>
                <a:cs typeface="Times New Roman" panose="02020603050405020304" pitchFamily="18" charset="0"/>
              </a:rPr>
              <a:t>SKILLS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405546F-2388-F782-71F5-578A32F62273}"/>
              </a:ext>
            </a:extLst>
          </p:cNvPr>
          <p:cNvSpPr/>
          <p:nvPr/>
        </p:nvSpPr>
        <p:spPr>
          <a:xfrm>
            <a:off x="0" y="2350451"/>
            <a:ext cx="4577739" cy="67319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008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ZA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Arial" panose="020B0604020202020204" pitchFamily="34" charset="0"/>
                <a:cs typeface="Times New Roman" panose="02020603050405020304" pitchFamily="18" charset="0"/>
              </a:rPr>
              <a:t>BASIC USERS</a:t>
            </a:r>
            <a:endParaRPr kumimoji="0" lang="en-ZA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494457A-46E9-1A23-9700-737D40F50532}"/>
              </a:ext>
            </a:extLst>
          </p:cNvPr>
          <p:cNvSpPr/>
          <p:nvPr/>
        </p:nvSpPr>
        <p:spPr>
          <a:xfrm>
            <a:off x="9067878" y="3857154"/>
            <a:ext cx="3131084" cy="3000845"/>
          </a:xfrm>
          <a:prstGeom prst="rect">
            <a:avLst/>
          </a:pr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7407" b="-1111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33229C-ADA4-25AF-8DA6-E08CFD9B3F9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5200" y="4608090"/>
            <a:ext cx="1761503" cy="1708407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106351DD-DDEB-6C0E-84D1-89E423984481}"/>
              </a:ext>
            </a:extLst>
          </p:cNvPr>
          <p:cNvGrpSpPr/>
          <p:nvPr/>
        </p:nvGrpSpPr>
        <p:grpSpPr>
          <a:xfrm>
            <a:off x="9695829" y="111126"/>
            <a:ext cx="1920874" cy="1920874"/>
            <a:chOff x="2514600" y="0"/>
            <a:chExt cx="3429000" cy="3429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47802C9-4DBB-C6A3-289D-F5F5EC70DE67}"/>
                </a:ext>
              </a:extLst>
            </p:cNvPr>
            <p:cNvSpPr/>
            <p:nvPr/>
          </p:nvSpPr>
          <p:spPr>
            <a:xfrm>
              <a:off x="2514600" y="0"/>
              <a:ext cx="3429000" cy="3429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0D9665A8-E4B7-1733-C081-DA55DBBFFB4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632710" y="678345"/>
              <a:ext cx="3158490" cy="1943686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36665475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20B3DC2-FE5C-DC82-ECBC-80C7ED393DD1}"/>
              </a:ext>
            </a:extLst>
          </p:cNvPr>
          <p:cNvSpPr/>
          <p:nvPr/>
        </p:nvSpPr>
        <p:spPr>
          <a:xfrm flipH="1">
            <a:off x="0" y="0"/>
            <a:ext cx="12192000" cy="4435378"/>
          </a:xfrm>
          <a:prstGeom prst="rect">
            <a:avLst/>
          </a:prstGeom>
          <a:blipFill>
            <a:blip r:embed="rId4"/>
            <a:srcRect/>
            <a:stretch>
              <a:fillRect t="-57882" b="-2555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1464586-6F32-DA9C-BAAB-27A934F73D58}"/>
              </a:ext>
            </a:extLst>
          </p:cNvPr>
          <p:cNvSpPr/>
          <p:nvPr/>
        </p:nvSpPr>
        <p:spPr>
          <a:xfrm>
            <a:off x="0" y="3018703"/>
            <a:ext cx="3829439" cy="82059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90043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1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Arial" panose="020B0604020202020204" pitchFamily="34" charset="0"/>
                <a:cs typeface="Times New Roman" panose="02020603050405020304" pitchFamily="18" charset="0"/>
              </a:rPr>
              <a:t>Module 2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58000"/>
                  </a:srgbClr>
                </a:solidFill>
                <a:effectLst/>
                <a:uLnTx/>
                <a:uFillTx/>
                <a:latin typeface="Arial" panose="020B0604020202020204"/>
                <a:ea typeface="Arial" panose="020B0604020202020204" pitchFamily="34" charset="0"/>
                <a:cs typeface="Times New Roman" panose="02020603050405020304" pitchFamily="18" charset="0"/>
              </a:rPr>
              <a:t> </a:t>
            </a:r>
            <a:endParaRPr kumimoji="0" lang="en-ZA" sz="1400" b="0" i="0" u="none" strike="noStrike" kern="1200" cap="none" spc="0" normalizeH="0" baseline="0" noProof="0" dirty="0">
              <a:ln>
                <a:noFill/>
              </a:ln>
              <a:solidFill>
                <a:srgbClr val="2D2926"/>
              </a:solidFill>
              <a:effectLst/>
              <a:uLnTx/>
              <a:uFillTx/>
              <a:latin typeface="Arial" panose="020B0604020202020204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E5B0CED-5EFC-80BB-5470-A58057B18F92}"/>
              </a:ext>
            </a:extLst>
          </p:cNvPr>
          <p:cNvSpPr/>
          <p:nvPr/>
        </p:nvSpPr>
        <p:spPr>
          <a:xfrm>
            <a:off x="0" y="3993126"/>
            <a:ext cx="7622406" cy="82059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90043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1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Arial" panose="020B0604020202020204" pitchFamily="34" charset="0"/>
                <a:cs typeface="Times New Roman" panose="02020603050405020304" pitchFamily="18" charset="0"/>
              </a:rPr>
              <a:t>Information processing</a:t>
            </a:r>
            <a:endParaRPr kumimoji="0" lang="en-ZA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069150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78FCDAD-3707-1CAD-108C-73EF7E8353CC}"/>
              </a:ext>
            </a:extLst>
          </p:cNvPr>
          <p:cNvSpPr/>
          <p:nvPr/>
        </p:nvSpPr>
        <p:spPr>
          <a:xfrm>
            <a:off x="-8846" y="2422622"/>
            <a:ext cx="12209692" cy="4435378"/>
          </a:xfrm>
          <a:prstGeom prst="rect">
            <a:avLst/>
          </a:prstGeom>
          <a:solidFill>
            <a:srgbClr val="00AEE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FBEB05C-351A-91BF-A9C6-2DED227AA71B}"/>
              </a:ext>
            </a:extLst>
          </p:cNvPr>
          <p:cNvSpPr/>
          <p:nvPr/>
        </p:nvSpPr>
        <p:spPr>
          <a:xfrm>
            <a:off x="1019175" y="1060993"/>
            <a:ext cx="1968874" cy="1968874"/>
          </a:xfrm>
          <a:prstGeom prst="rect">
            <a:avLst/>
          </a:prstGeom>
          <a:solidFill>
            <a:srgbClr val="FFC2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100"/>
              </a:spcAft>
            </a:pPr>
            <a:r>
              <a:rPr lang="en-ZA" sz="11500" dirty="0">
                <a:solidFill>
                  <a:srgbClr val="FFFFFF"/>
                </a:solidFill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5" name="Text Box 2">
            <a:extLst>
              <a:ext uri="{FF2B5EF4-FFF2-40B4-BE49-F238E27FC236}">
                <a16:creationId xmlns:a16="http://schemas.microsoft.com/office/drawing/2014/main" id="{B0408655-3607-221D-CA9E-736FEB36E6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9175" y="3429000"/>
            <a:ext cx="6766784" cy="1743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ctr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-US" sz="36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Unit 1: Browsing, searching and filtering data, information and digital content</a:t>
            </a:r>
            <a:endParaRPr lang="en-ZA" sz="6000" b="1" dirty="0">
              <a:solidFill>
                <a:srgbClr val="FFFFFF"/>
              </a:solidFill>
              <a:effectLst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Graphic 12">
            <a:extLst>
              <a:ext uri="{FF2B5EF4-FFF2-40B4-BE49-F238E27FC236}">
                <a16:creationId xmlns:a16="http://schemas.microsoft.com/office/drawing/2014/main" id="{4D7E3BEA-C92D-B8C6-D07C-4A1336D064B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539278" y="2229200"/>
            <a:ext cx="3079115" cy="307911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739094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82648B4-3289-2DDA-036D-D871BBBAE93C}"/>
              </a:ext>
            </a:extLst>
          </p:cNvPr>
          <p:cNvSpPr/>
          <p:nvPr/>
        </p:nvSpPr>
        <p:spPr>
          <a:xfrm>
            <a:off x="7421880" y="0"/>
            <a:ext cx="4770120" cy="6858000"/>
          </a:xfrm>
          <a:prstGeom prst="rect">
            <a:avLst/>
          </a:prstGeom>
          <a:blipFill>
            <a:blip r:embed="rId3"/>
            <a:srcRect/>
            <a:stretch>
              <a:fillRect l="-59390" r="-5939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D98B9C-04E9-5F59-478B-0A2088285445}"/>
              </a:ext>
            </a:extLst>
          </p:cNvPr>
          <p:cNvSpPr txBox="1">
            <a:spLocks/>
          </p:cNvSpPr>
          <p:nvPr/>
        </p:nvSpPr>
        <p:spPr>
          <a:xfrm>
            <a:off x="1019175" y="938753"/>
            <a:ext cx="6905625" cy="1423447"/>
          </a:xfrm>
          <a:prstGeom prst="rect">
            <a:avLst/>
          </a:prstGeom>
          <a:solidFill>
            <a:schemeClr val="accent2"/>
          </a:solidFill>
          <a:ln w="25400">
            <a:noFill/>
          </a:ln>
        </p:spPr>
        <p:txBody>
          <a:bodyPr lIns="360000" rIns="540000" anchor="ctr" anchorCtr="0">
            <a:noAutofit/>
          </a:bodyPr>
          <a:lstStyle>
            <a:defPPr>
              <a:defRPr lang="en-US"/>
            </a:defPPr>
            <a:lvl1pPr marR="0" lvl="0" indent="0" fontAlgn="auto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Times New Roman" panose="02020603050405020304" pitchFamily="18" charset="0"/>
                <a:cs typeface="+mj-c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Main concepts: IT, ICT, and Internet </a:t>
            </a:r>
            <a:r>
              <a:rPr lang="en-GB" dirty="0"/>
              <a:t> 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01EC55-8B1A-448D-9867-33F7F6822F75}"/>
              </a:ext>
            </a:extLst>
          </p:cNvPr>
          <p:cNvSpPr txBox="1">
            <a:spLocks/>
          </p:cNvSpPr>
          <p:nvPr/>
        </p:nvSpPr>
        <p:spPr>
          <a:xfrm>
            <a:off x="1019175" y="2880361"/>
            <a:ext cx="5732145" cy="303307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dirty="0">
                <a:solidFill>
                  <a:schemeClr val="bg1"/>
                </a:solidFill>
                <a:ea typeface="Times New Roman" panose="02020603050405020304" pitchFamily="18" charset="0"/>
              </a:rPr>
              <a:t>IT (Information Technology)</a:t>
            </a:r>
            <a:r>
              <a:rPr lang="en-US" sz="1800" dirty="0">
                <a:solidFill>
                  <a:schemeClr val="bg1"/>
                </a:solidFill>
                <a:ea typeface="Times New Roman" panose="02020603050405020304" pitchFamily="18" charset="0"/>
              </a:rPr>
              <a:t>: The hardware (all devices or machines), software (computer programs), and computer networks (computers connected to each other).</a:t>
            </a: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 </a:t>
            </a: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dirty="0">
                <a:solidFill>
                  <a:schemeClr val="bg1"/>
                </a:solidFill>
                <a:ea typeface="Times New Roman" panose="02020603050405020304" pitchFamily="18" charset="0"/>
              </a:rPr>
              <a:t>ICT (Information and Communication Technology)</a:t>
            </a:r>
            <a:r>
              <a:rPr lang="en-US" sz="1800" dirty="0">
                <a:solidFill>
                  <a:schemeClr val="bg1"/>
                </a:solidFill>
                <a:ea typeface="Times New Roman" panose="02020603050405020304" pitchFamily="18" charset="0"/>
              </a:rPr>
              <a:t>: The transfer and use of information using IT.</a:t>
            </a: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 </a:t>
            </a: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dirty="0">
                <a:solidFill>
                  <a:schemeClr val="bg1"/>
                </a:solidFill>
                <a:ea typeface="Times New Roman" panose="02020603050405020304" pitchFamily="18" charset="0"/>
              </a:rPr>
              <a:t>The internet</a:t>
            </a:r>
            <a:r>
              <a:rPr lang="en-US" sz="1800" dirty="0">
                <a:solidFill>
                  <a:schemeClr val="bg1"/>
                </a:solidFill>
                <a:ea typeface="Times New Roman" panose="02020603050405020304" pitchFamily="18" charset="0"/>
              </a:rPr>
              <a:t>: The global system made up of interconnected computers and computer.</a:t>
            </a: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 </a:t>
            </a:r>
            <a:endParaRPr lang="en-GB" sz="1900" dirty="0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366F68B-7A30-C095-C225-435C94EDA28F}"/>
              </a:ext>
            </a:extLst>
          </p:cNvPr>
          <p:cNvSpPr/>
          <p:nvPr/>
        </p:nvSpPr>
        <p:spPr>
          <a:xfrm>
            <a:off x="0" y="938752"/>
            <a:ext cx="1019175" cy="1423447"/>
          </a:xfrm>
          <a:prstGeom prst="rect">
            <a:avLst/>
          </a:prstGeom>
          <a:solidFill>
            <a:srgbClr val="FFC2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100"/>
              </a:spcAft>
            </a:pPr>
            <a:endParaRPr lang="en-ZA" dirty="0">
              <a:solidFill>
                <a:srgbClr val="2D2926"/>
              </a:solidFill>
              <a:effectLst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797919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82648B4-3289-2DDA-036D-D871BBBAE93C}"/>
              </a:ext>
            </a:extLst>
          </p:cNvPr>
          <p:cNvSpPr/>
          <p:nvPr/>
        </p:nvSpPr>
        <p:spPr>
          <a:xfrm>
            <a:off x="0" y="0"/>
            <a:ext cx="4770120" cy="6858000"/>
          </a:xfrm>
          <a:prstGeom prst="rect">
            <a:avLst/>
          </a:prstGeom>
          <a:blipFill>
            <a:blip r:embed="rId3"/>
            <a:srcRect/>
            <a:stretch>
              <a:fillRect l="-57872" r="-5787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D98B9C-04E9-5F59-478B-0A2088285445}"/>
              </a:ext>
            </a:extLst>
          </p:cNvPr>
          <p:cNvSpPr txBox="1">
            <a:spLocks/>
          </p:cNvSpPr>
          <p:nvPr/>
        </p:nvSpPr>
        <p:spPr>
          <a:xfrm>
            <a:off x="4230688" y="944563"/>
            <a:ext cx="6905625" cy="1423447"/>
          </a:xfrm>
          <a:prstGeom prst="rect">
            <a:avLst/>
          </a:prstGeom>
          <a:solidFill>
            <a:schemeClr val="accent2"/>
          </a:solidFill>
          <a:ln w="25400">
            <a:noFill/>
          </a:ln>
        </p:spPr>
        <p:txBody>
          <a:bodyPr lIns="360000" rIns="540000" anchor="ctr" anchorCtr="0">
            <a:noAutofit/>
          </a:bodyPr>
          <a:lstStyle>
            <a:defPPr>
              <a:defRPr lang="en-US"/>
            </a:defPPr>
            <a:lvl1pPr marR="0" lvl="0" indent="0" fontAlgn="auto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Times New Roman" panose="02020603050405020304" pitchFamily="18" charset="0"/>
                <a:cs typeface="+mj-c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Searching online </a:t>
            </a:r>
            <a:r>
              <a:rPr lang="en-GB" dirty="0"/>
              <a:t> 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57C3FAB-1BC2-B6D9-A4CC-6B92DCEE5C7B}"/>
              </a:ext>
            </a:extLst>
          </p:cNvPr>
          <p:cNvSpPr txBox="1">
            <a:spLocks/>
          </p:cNvSpPr>
          <p:nvPr/>
        </p:nvSpPr>
        <p:spPr>
          <a:xfrm>
            <a:off x="5404168" y="2973452"/>
            <a:ext cx="5732145" cy="303307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dirty="0">
                <a:solidFill>
                  <a:schemeClr val="bg1"/>
                </a:solidFill>
                <a:ea typeface="Times New Roman" panose="02020603050405020304" pitchFamily="18" charset="0"/>
              </a:rPr>
              <a:t>Search engine: </a:t>
            </a:r>
            <a:r>
              <a:rPr lang="en-US" sz="1800" dirty="0" err="1">
                <a:solidFill>
                  <a:schemeClr val="bg1"/>
                </a:solidFill>
                <a:ea typeface="Times New Roman" panose="02020603050405020304" pitchFamily="18" charset="0"/>
              </a:rPr>
              <a:t>Specialised</a:t>
            </a:r>
            <a:r>
              <a:rPr lang="en-US" sz="1800" dirty="0">
                <a:solidFill>
                  <a:schemeClr val="bg1"/>
                </a:solidFill>
                <a:ea typeface="Times New Roman" panose="02020603050405020304" pitchFamily="18" charset="0"/>
              </a:rPr>
              <a:t> website that searches for information across the internet. </a:t>
            </a: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dirty="0">
                <a:solidFill>
                  <a:schemeClr val="bg1"/>
                </a:solidFill>
                <a:ea typeface="Times New Roman" panose="02020603050405020304" pitchFamily="18" charset="0"/>
              </a:rPr>
              <a:t>Search terms: </a:t>
            </a:r>
            <a:r>
              <a:rPr lang="en-US" sz="1800" dirty="0">
                <a:solidFill>
                  <a:schemeClr val="bg1"/>
                </a:solidFill>
                <a:ea typeface="Times New Roman" panose="02020603050405020304" pitchFamily="18" charset="0"/>
              </a:rPr>
              <a:t>The words or phrases that you use to search for information online. </a:t>
            </a: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dirty="0">
                <a:solidFill>
                  <a:schemeClr val="bg1"/>
                </a:solidFill>
                <a:ea typeface="Times New Roman" panose="02020603050405020304" pitchFamily="18" charset="0"/>
              </a:rPr>
              <a:t>Search results: </a:t>
            </a:r>
            <a:r>
              <a:rPr lang="en-US" sz="1800" dirty="0">
                <a:solidFill>
                  <a:schemeClr val="bg1"/>
                </a:solidFill>
                <a:ea typeface="Times New Roman" panose="02020603050405020304" pitchFamily="18" charset="0"/>
              </a:rPr>
              <a:t>A list of websites, or photos or videos, that a search engine shows you when you search. 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864225D-4C59-A18E-4F66-DBF461EA0077}"/>
              </a:ext>
            </a:extLst>
          </p:cNvPr>
          <p:cNvSpPr/>
          <p:nvPr/>
        </p:nvSpPr>
        <p:spPr>
          <a:xfrm>
            <a:off x="11154569" y="958010"/>
            <a:ext cx="1019175" cy="1423447"/>
          </a:xfrm>
          <a:prstGeom prst="rect">
            <a:avLst/>
          </a:prstGeom>
          <a:solidFill>
            <a:srgbClr val="FFC2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100"/>
              </a:spcAft>
            </a:pPr>
            <a:endParaRPr lang="en-ZA" dirty="0">
              <a:solidFill>
                <a:srgbClr val="2D2926"/>
              </a:solidFill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699711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6C33C3F8-AD9F-BD71-0971-BF2B40A08C6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2F8227F-C4F7-A2FD-AC0A-B4D967206A5E}"/>
              </a:ext>
            </a:extLst>
          </p:cNvPr>
          <p:cNvSpPr/>
          <p:nvPr/>
        </p:nvSpPr>
        <p:spPr>
          <a:xfrm>
            <a:off x="0" y="0"/>
            <a:ext cx="479425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D9A660-9E5C-49D6-A36B-A5F1A9F337D4}"/>
              </a:ext>
            </a:extLst>
          </p:cNvPr>
          <p:cNvSpPr txBox="1">
            <a:spLocks/>
          </p:cNvSpPr>
          <p:nvPr/>
        </p:nvSpPr>
        <p:spPr>
          <a:xfrm>
            <a:off x="1019175" y="198954"/>
            <a:ext cx="8670925" cy="1177844"/>
          </a:xfrm>
          <a:prstGeom prst="rect">
            <a:avLst/>
          </a:prstGeom>
          <a:noFill/>
          <a:ln w="25400">
            <a:noFill/>
          </a:ln>
        </p:spPr>
        <p:txBody>
          <a:bodyPr lIns="0" tIns="0" rIns="0" bIns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AEEF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How to start searching 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5313EC-3604-F118-F71D-636E47B4E0BA}"/>
              </a:ext>
            </a:extLst>
          </p:cNvPr>
          <p:cNvSpPr txBox="1"/>
          <p:nvPr/>
        </p:nvSpPr>
        <p:spPr>
          <a:xfrm>
            <a:off x="1005840" y="2680294"/>
            <a:ext cx="3017520" cy="2684324"/>
          </a:xfrm>
          <a:prstGeom prst="rect">
            <a:avLst/>
          </a:prstGeom>
          <a:solidFill>
            <a:schemeClr val="tx1"/>
          </a:solidFill>
        </p:spPr>
        <p:txBody>
          <a:bodyPr wrap="square" lIns="288000" tIns="720000" rIns="288000">
            <a:noAutofit/>
          </a:bodyPr>
          <a:lstStyle/>
          <a:p>
            <a:r>
              <a:rPr lang="en-US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To start a search</a:t>
            </a:r>
            <a:r>
              <a:rPr lang="en-US" sz="1800" b="1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, click on a browser</a:t>
            </a:r>
            <a:r>
              <a:rPr lang="en-US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, such as Edge, Firefox, or Chrome.</a:t>
            </a:r>
            <a:r>
              <a:rPr lang="en-GB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 </a:t>
            </a:r>
            <a:endParaRPr lang="en-ZA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D031D6-F723-BD9C-1B76-9F8A81BE80F5}"/>
              </a:ext>
            </a:extLst>
          </p:cNvPr>
          <p:cNvSpPr txBox="1"/>
          <p:nvPr/>
        </p:nvSpPr>
        <p:spPr>
          <a:xfrm>
            <a:off x="4587240" y="2671608"/>
            <a:ext cx="3017520" cy="2684324"/>
          </a:xfrm>
          <a:prstGeom prst="rect">
            <a:avLst/>
          </a:prstGeom>
          <a:solidFill>
            <a:schemeClr val="tx1"/>
          </a:solidFill>
        </p:spPr>
        <p:txBody>
          <a:bodyPr wrap="square" lIns="288000" tIns="720000" rIns="288000">
            <a:noAutofit/>
          </a:bodyPr>
          <a:lstStyle>
            <a:defPPr>
              <a:defRPr lang="en-US"/>
            </a:defPPr>
            <a:lvl1pPr>
              <a:defRPr>
                <a:solidFill>
                  <a:schemeClr val="bg1"/>
                </a:solidFill>
                <a:effectLst/>
                <a:ea typeface="Times New Roman" panose="02020603050405020304" pitchFamily="18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Go to the search engine's homepage and </a:t>
            </a:r>
            <a:r>
              <a:rPr lang="en-US" sz="1800" b="1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type your search terms into the text box. </a:t>
            </a:r>
            <a:endParaRPr kumimoji="0" lang="en-ZA" sz="1800" b="0" i="0" u="none" strike="noStrike" kern="1200" cap="none" spc="0" normalizeH="0" baseline="0" noProof="0" dirty="0">
              <a:ln>
                <a:noFill/>
              </a:ln>
              <a:solidFill>
                <a:srgbClr val="2D2926"/>
              </a:solidFill>
              <a:effectLst/>
              <a:uLnTx/>
              <a:uFillTx/>
              <a:latin typeface="Arial" panose="020B0604020202020204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D5F2D9-D8B2-EB92-8191-F8339AF63138}"/>
              </a:ext>
            </a:extLst>
          </p:cNvPr>
          <p:cNvSpPr txBox="1"/>
          <p:nvPr/>
        </p:nvSpPr>
        <p:spPr>
          <a:xfrm>
            <a:off x="8146863" y="2671608"/>
            <a:ext cx="3017520" cy="2684324"/>
          </a:xfrm>
          <a:prstGeom prst="rect">
            <a:avLst/>
          </a:prstGeom>
          <a:solidFill>
            <a:schemeClr val="tx1"/>
          </a:solidFill>
        </p:spPr>
        <p:txBody>
          <a:bodyPr wrap="square" lIns="288000" tIns="720000" rIns="288000">
            <a:noAutofit/>
          </a:bodyPr>
          <a:lstStyle>
            <a:defPPr>
              <a:defRPr lang="en-US"/>
            </a:defPPr>
            <a:lvl1pPr>
              <a:defRPr>
                <a:solidFill>
                  <a:schemeClr val="bg1"/>
                </a:solidFill>
                <a:effectLst/>
                <a:ea typeface="Times New Roman" panose="02020603050405020304" pitchFamily="18" charset="0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To see your results, </a:t>
            </a:r>
            <a:r>
              <a:rPr lang="en-US" sz="1800" b="1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press Enter</a:t>
            </a:r>
            <a:r>
              <a:rPr lang="en-US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, </a:t>
            </a:r>
            <a:r>
              <a:rPr lang="en-US" sz="1800" b="1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or you can click an icon</a:t>
            </a:r>
            <a:r>
              <a:rPr lang="en-US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, such as the Google Search button or a magnifying glass. </a:t>
            </a:r>
            <a:endParaRPr lang="en-ZA" dirty="0">
              <a:solidFill>
                <a:schemeClr val="bg1"/>
              </a:solidFill>
            </a:endParaRPr>
          </a:p>
        </p:txBody>
      </p:sp>
      <p:sp>
        <p:nvSpPr>
          <p:cNvPr id="10" name="Arrow: Striped Right 9">
            <a:extLst>
              <a:ext uri="{FF2B5EF4-FFF2-40B4-BE49-F238E27FC236}">
                <a16:creationId xmlns:a16="http://schemas.microsoft.com/office/drawing/2014/main" id="{E2EE0020-EA97-F34E-9329-1E07412B644C}"/>
              </a:ext>
            </a:extLst>
          </p:cNvPr>
          <p:cNvSpPr/>
          <p:nvPr/>
        </p:nvSpPr>
        <p:spPr>
          <a:xfrm>
            <a:off x="3994626" y="3530556"/>
            <a:ext cx="621348" cy="393520"/>
          </a:xfrm>
          <a:prstGeom prst="striped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BD506A4D-3785-6AD9-D519-960D3E3D1888}"/>
              </a:ext>
            </a:extLst>
          </p:cNvPr>
          <p:cNvSpPr/>
          <p:nvPr/>
        </p:nvSpPr>
        <p:spPr>
          <a:xfrm>
            <a:off x="1943100" y="1671320"/>
            <a:ext cx="1143000" cy="1143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ZA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B63639B-2A9B-5BFB-8854-F1A0F525B652}"/>
              </a:ext>
            </a:extLst>
          </p:cNvPr>
          <p:cNvSpPr/>
          <p:nvPr/>
        </p:nvSpPr>
        <p:spPr>
          <a:xfrm>
            <a:off x="5524500" y="1671320"/>
            <a:ext cx="1143000" cy="1143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ZA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12920FF-5249-5F3D-80D1-2B3EACE95F86}"/>
              </a:ext>
            </a:extLst>
          </p:cNvPr>
          <p:cNvSpPr/>
          <p:nvPr/>
        </p:nvSpPr>
        <p:spPr>
          <a:xfrm>
            <a:off x="9105900" y="1671320"/>
            <a:ext cx="1143000" cy="1143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ZA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</a:t>
            </a:r>
          </a:p>
        </p:txBody>
      </p:sp>
      <p:sp>
        <p:nvSpPr>
          <p:cNvPr id="16" name="Arrow: Striped Right 15">
            <a:extLst>
              <a:ext uri="{FF2B5EF4-FFF2-40B4-BE49-F238E27FC236}">
                <a16:creationId xmlns:a16="http://schemas.microsoft.com/office/drawing/2014/main" id="{B6FCC93A-456B-C62C-D347-02BAC61DAD1F}"/>
              </a:ext>
            </a:extLst>
          </p:cNvPr>
          <p:cNvSpPr/>
          <p:nvPr/>
        </p:nvSpPr>
        <p:spPr>
          <a:xfrm>
            <a:off x="7614126" y="3530556"/>
            <a:ext cx="621348" cy="393520"/>
          </a:xfrm>
          <a:prstGeom prst="striped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124682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82648B4-3289-2DDA-036D-D871BBBAE93C}"/>
              </a:ext>
            </a:extLst>
          </p:cNvPr>
          <p:cNvSpPr/>
          <p:nvPr/>
        </p:nvSpPr>
        <p:spPr>
          <a:xfrm>
            <a:off x="7421880" y="0"/>
            <a:ext cx="4770120" cy="6858000"/>
          </a:xfrm>
          <a:prstGeom prst="rect">
            <a:avLst/>
          </a:prstGeom>
          <a:solidFill>
            <a:srgbClr val="1125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7AE50A7-9F82-ECA0-10BA-E54BB0DCEBFD}"/>
              </a:ext>
            </a:extLst>
          </p:cNvPr>
          <p:cNvSpPr/>
          <p:nvPr/>
        </p:nvSpPr>
        <p:spPr>
          <a:xfrm>
            <a:off x="7421880" y="0"/>
            <a:ext cx="4770120" cy="6858000"/>
          </a:xfrm>
          <a:prstGeom prst="rect">
            <a:avLst/>
          </a:prstGeom>
          <a:blipFill>
            <a:blip r:embed="rId3"/>
            <a:stretch>
              <a:fillRect l="-36422" t="16821" r="-4555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D98B9C-04E9-5F59-478B-0A2088285445}"/>
              </a:ext>
            </a:extLst>
          </p:cNvPr>
          <p:cNvSpPr txBox="1">
            <a:spLocks/>
          </p:cNvSpPr>
          <p:nvPr/>
        </p:nvSpPr>
        <p:spPr>
          <a:xfrm>
            <a:off x="1019175" y="938753"/>
            <a:ext cx="6905625" cy="1423447"/>
          </a:xfrm>
          <a:prstGeom prst="rect">
            <a:avLst/>
          </a:prstGeom>
          <a:solidFill>
            <a:schemeClr val="accent2"/>
          </a:solidFill>
          <a:ln w="25400">
            <a:noFill/>
          </a:ln>
        </p:spPr>
        <p:txBody>
          <a:bodyPr lIns="360000" rIns="540000" anchor="ctr" anchorCtr="0">
            <a:noAutofit/>
          </a:bodyPr>
          <a:lstStyle>
            <a:defPPr>
              <a:defRPr lang="en-US"/>
            </a:defPPr>
            <a:lvl1pPr marR="0" lvl="0" indent="0" fontAlgn="auto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Times New Roman" panose="02020603050405020304" pitchFamily="18" charset="0"/>
                <a:cs typeface="+mj-c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Search </a:t>
            </a:r>
            <a:r>
              <a:rPr lang="en-US"/>
              <a:t>strategies 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01EC55-8B1A-448D-9867-33F7F6822F75}"/>
              </a:ext>
            </a:extLst>
          </p:cNvPr>
          <p:cNvSpPr txBox="1">
            <a:spLocks/>
          </p:cNvSpPr>
          <p:nvPr/>
        </p:nvSpPr>
        <p:spPr>
          <a:xfrm>
            <a:off x="1019175" y="2880361"/>
            <a:ext cx="5732145" cy="303307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dirty="0">
                <a:solidFill>
                  <a:schemeClr val="bg1"/>
                </a:solidFill>
                <a:ea typeface="Times New Roman" panose="02020603050405020304" pitchFamily="18" charset="0"/>
              </a:rPr>
              <a:t>Keep it simple: </a:t>
            </a:r>
            <a:r>
              <a:rPr lang="en-US" sz="1800" dirty="0">
                <a:solidFill>
                  <a:schemeClr val="bg1"/>
                </a:solidFill>
                <a:ea typeface="Times New Roman" panose="02020603050405020304" pitchFamily="18" charset="0"/>
              </a:rPr>
              <a:t>A simple search term is better for getting specific results. For example: beans recipe. </a:t>
            </a: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dirty="0">
                <a:solidFill>
                  <a:schemeClr val="bg1"/>
                </a:solidFill>
                <a:ea typeface="Times New Roman" panose="02020603050405020304" pitchFamily="18" charset="0"/>
              </a:rPr>
              <a:t>Consider suggestions: </a:t>
            </a:r>
            <a:r>
              <a:rPr lang="en-US" sz="1800" dirty="0">
                <a:solidFill>
                  <a:schemeClr val="bg1"/>
                </a:solidFill>
                <a:ea typeface="Times New Roman" panose="02020603050405020304" pitchFamily="18" charset="0"/>
              </a:rPr>
              <a:t>As you type, the search engine may give you suggestions. These can be useful and improve the quality of your results. </a:t>
            </a: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dirty="0">
                <a:solidFill>
                  <a:schemeClr val="bg1"/>
                </a:solidFill>
                <a:ea typeface="Times New Roman" panose="02020603050405020304" pitchFamily="18" charset="0"/>
              </a:rPr>
              <a:t>Use natural language: </a:t>
            </a:r>
            <a:r>
              <a:rPr lang="en-US" sz="1800" dirty="0">
                <a:solidFill>
                  <a:schemeClr val="bg1"/>
                </a:solidFill>
                <a:ea typeface="Times New Roman" panose="02020603050405020304" pitchFamily="18" charset="0"/>
              </a:rPr>
              <a:t>You can type questions directly into a search engine, for example: “What do cats eat” or “Directions from X to X” 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A5B20F0-075C-C615-A164-E82F969B1210}"/>
              </a:ext>
            </a:extLst>
          </p:cNvPr>
          <p:cNvSpPr/>
          <p:nvPr/>
        </p:nvSpPr>
        <p:spPr>
          <a:xfrm>
            <a:off x="0" y="938752"/>
            <a:ext cx="1019175" cy="1423447"/>
          </a:xfrm>
          <a:prstGeom prst="rect">
            <a:avLst/>
          </a:prstGeom>
          <a:solidFill>
            <a:srgbClr val="FFC2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100"/>
              </a:spcAft>
            </a:pPr>
            <a:endParaRPr lang="en-ZA" dirty="0">
              <a:solidFill>
                <a:srgbClr val="2D2926"/>
              </a:solidFill>
              <a:effectLst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195827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821BC3C-C630-DA32-CC62-0EF8BBCB59F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55D9563-4DC4-E88D-B6BB-AE1B5F26627B}"/>
              </a:ext>
            </a:extLst>
          </p:cNvPr>
          <p:cNvSpPr/>
          <p:nvPr/>
        </p:nvSpPr>
        <p:spPr>
          <a:xfrm>
            <a:off x="0" y="0"/>
            <a:ext cx="479425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01E031B-F132-3110-1A91-42F60D76533E}"/>
              </a:ext>
            </a:extLst>
          </p:cNvPr>
          <p:cNvSpPr txBox="1">
            <a:spLocks/>
          </p:cNvSpPr>
          <p:nvPr/>
        </p:nvSpPr>
        <p:spPr>
          <a:xfrm>
            <a:off x="1019175" y="198954"/>
            <a:ext cx="8670925" cy="1177844"/>
          </a:xfrm>
          <a:prstGeom prst="rect">
            <a:avLst/>
          </a:prstGeom>
          <a:noFill/>
          <a:ln w="25400">
            <a:noFill/>
          </a:ln>
        </p:spPr>
        <p:txBody>
          <a:bodyPr lIns="0" tIns="0" rIns="0" bIns="0" anchor="ctr" anchorCtr="0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3200">
                <a:solidFill>
                  <a:schemeClr val="accent2"/>
                </a:solidFill>
                <a:latin typeface="+mj-lt"/>
                <a:ea typeface="Times New Roman" panose="02020603050405020304" pitchFamily="18" charset="0"/>
                <a:cs typeface="+mj-c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80BD41"/>
                </a:solidFill>
                <a:effectLst/>
                <a:uLnTx/>
                <a:uFillTx/>
                <a:latin typeface="Arial" panose="020B0604020202020204"/>
                <a:cs typeface="+mj-cs"/>
              </a:rPr>
              <a:t>Skills to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80BD41"/>
                </a:solidFill>
                <a:effectLst/>
                <a:uLnTx/>
                <a:uFillTx/>
                <a:latin typeface="Arial" panose="020B0604020202020204"/>
                <a:cs typeface="+mj-cs"/>
              </a:rPr>
              <a:t>practise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80BD41"/>
                </a:solidFill>
                <a:effectLst/>
                <a:uLnTx/>
                <a:uFillTx/>
                <a:latin typeface="Arial" panose="020B0604020202020204"/>
                <a:cs typeface="+mj-cs"/>
              </a:rPr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B75B8A-94CD-F441-95F6-1DD882FFEE78}"/>
              </a:ext>
            </a:extLst>
          </p:cNvPr>
          <p:cNvSpPr txBox="1"/>
          <p:nvPr/>
        </p:nvSpPr>
        <p:spPr>
          <a:xfrm>
            <a:off x="1019175" y="1449388"/>
            <a:ext cx="9725025" cy="23391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GB" sz="1800" dirty="0">
                <a:solidFill>
                  <a:schemeClr val="bg1"/>
                </a:solidFill>
              </a:rPr>
              <a:t>Identify key words for a search.  Practise writing the most effective key words for a search, e.g., African teams playing in the 2022 Football World Cup key words – </a:t>
            </a:r>
            <a:r>
              <a:rPr lang="en-GB" sz="1800" i="1" dirty="0">
                <a:solidFill>
                  <a:schemeClr val="bg1"/>
                </a:solidFill>
              </a:rPr>
              <a:t>African teams 2022 World Cup </a:t>
            </a:r>
          </a:p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GB" sz="1800" dirty="0">
                <a:solidFill>
                  <a:schemeClr val="bg1"/>
                </a:solidFill>
              </a:rPr>
              <a:t>Search using </a:t>
            </a:r>
            <a:r>
              <a:rPr lang="en-GB" sz="1800" b="1" dirty="0">
                <a:solidFill>
                  <a:schemeClr val="bg1"/>
                </a:solidFill>
              </a:rPr>
              <a:t>one</a:t>
            </a:r>
            <a:r>
              <a:rPr lang="en-GB" sz="1800" dirty="0">
                <a:solidFill>
                  <a:schemeClr val="bg1"/>
                </a:solidFill>
              </a:rPr>
              <a:t> </a:t>
            </a:r>
            <a:r>
              <a:rPr lang="en-GB" sz="1800" b="1" dirty="0">
                <a:solidFill>
                  <a:schemeClr val="bg1"/>
                </a:solidFill>
              </a:rPr>
              <a:t>search engine</a:t>
            </a:r>
            <a:r>
              <a:rPr lang="en-GB" sz="1800" dirty="0">
                <a:solidFill>
                  <a:schemeClr val="bg1"/>
                </a:solidFill>
              </a:rPr>
              <a:t>.  For example, practice searching for topics that interest you. </a:t>
            </a:r>
          </a:p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GB" sz="1800" dirty="0">
                <a:solidFill>
                  <a:schemeClr val="bg1"/>
                </a:solidFill>
              </a:rPr>
              <a:t>Identify one suitable website that provides the best result from your search. Bookmark your favourite site by clicking on the star on the right of the web address.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395039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786FD99-BF68-7EEE-D381-1E59BAC1850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3" name="Text Box 2">
            <a:extLst>
              <a:ext uri="{FF2B5EF4-FFF2-40B4-BE49-F238E27FC236}">
                <a16:creationId xmlns:a16="http://schemas.microsoft.com/office/drawing/2014/main" id="{537AF2DD-C5B0-1FB0-4FC2-00B769D714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9175" y="944563"/>
            <a:ext cx="3095625" cy="23698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b" anchorCtr="0">
            <a:spAutoFit/>
          </a:bodyPr>
          <a:lstStyle/>
          <a:p>
            <a:pPr>
              <a:lnSpc>
                <a:spcPct val="115000"/>
              </a:lnSpc>
              <a:spcAft>
                <a:spcPts val="1100"/>
              </a:spcAft>
            </a:pPr>
            <a:r>
              <a:rPr lang="en-US" sz="140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All back covers should include</a:t>
            </a:r>
            <a:endParaRPr lang="en-ZA" sz="1400" dirty="0">
              <a:solidFill>
                <a:srgbClr val="2D2926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100"/>
              </a:spcAft>
            </a:pPr>
            <a:r>
              <a:rPr lang="en-US" sz="140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contact information of the section</a:t>
            </a:r>
            <a:endParaRPr lang="en-ZA" sz="1400" dirty="0">
              <a:solidFill>
                <a:srgbClr val="2D2926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100"/>
              </a:spcAft>
            </a:pPr>
            <a:r>
              <a:rPr lang="en-US" sz="140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producing the work.</a:t>
            </a:r>
            <a:endParaRPr lang="en-ZA" sz="1400" dirty="0">
              <a:solidFill>
                <a:srgbClr val="2D2926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100"/>
              </a:spcAft>
            </a:pPr>
            <a:r>
              <a:rPr lang="en-US" sz="140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 </a:t>
            </a:r>
            <a:endParaRPr lang="en-ZA" sz="1400" dirty="0">
              <a:solidFill>
                <a:srgbClr val="2D2926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100"/>
              </a:spcAft>
            </a:pPr>
            <a:r>
              <a:rPr lang="en-US" sz="140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© United Nations Children’s Fund (UNICEF) [month and year of publication]</a:t>
            </a:r>
            <a:endParaRPr lang="en-ZA" sz="1400" dirty="0">
              <a:solidFill>
                <a:srgbClr val="2D2926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746AF9A-533C-8A77-5959-77191FE8BC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85902" y="4729181"/>
            <a:ext cx="1986923" cy="12227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F19CD0B-BE87-3272-7749-ED5A3E1C211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8930" y="4616650"/>
            <a:ext cx="1492779" cy="144778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1069611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DESIGN_ID_UMUZI" val="zDZpg9tc"/>
  <p:tag name="ARTICULATE_SLIDE_THUMBNAIL_REFRESH" val="1"/>
  <p:tag name="ARTICULATE_SLIDE_COUNT" val="9"/>
  <p:tag name="ARTICULATE_PROJECT_OPEN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Umuzi">
  <a:themeElements>
    <a:clrScheme name="Custom 5">
      <a:dk1>
        <a:srgbClr val="2D2926"/>
      </a:dk1>
      <a:lt1>
        <a:sysClr val="window" lastClr="FFFFFF"/>
      </a:lt1>
      <a:dk2>
        <a:srgbClr val="777779"/>
      </a:dk2>
      <a:lt2>
        <a:srgbClr val="F2F2F2"/>
      </a:lt2>
      <a:accent1>
        <a:srgbClr val="374EA2"/>
      </a:accent1>
      <a:accent2>
        <a:srgbClr val="00AEEF"/>
      </a:accent2>
      <a:accent3>
        <a:srgbClr val="F26A21"/>
      </a:accent3>
      <a:accent4>
        <a:srgbClr val="E2231A"/>
      </a:accent4>
      <a:accent5>
        <a:srgbClr val="80BD41"/>
      </a:accent5>
      <a:accent6>
        <a:srgbClr val="961A49"/>
      </a:accent6>
      <a:hlink>
        <a:srgbClr val="1CABE2"/>
      </a:hlink>
      <a:folHlink>
        <a:srgbClr val="961A49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muzi" id="{C12BF6EC-173D-4CC1-96C3-9F58D536EEB1}" vid="{FCB3C336-C0A1-489C-B21B-068C8AEB81F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3692D8D4163F04F8E1A3324249F32C9" ma:contentTypeVersion="17" ma:contentTypeDescription="Create a new document." ma:contentTypeScope="" ma:versionID="7c28b8c47c26ae010a28427a3ca36ab3">
  <xsd:schema xmlns:xsd="http://www.w3.org/2001/XMLSchema" xmlns:xs="http://www.w3.org/2001/XMLSchema" xmlns:p="http://schemas.microsoft.com/office/2006/metadata/properties" xmlns:ns2="d76b4fb4-2278-4a25-a896-0b722ffdd1c0" xmlns:ns3="0b9c0896-1fb9-4fbc-a487-1a5e3e3a5831" targetNamespace="http://schemas.microsoft.com/office/2006/metadata/properties" ma:root="true" ma:fieldsID="f0eb6a31593b933178f17481c635ed7b" ns2:_="" ns3:_="">
    <xsd:import namespace="d76b4fb4-2278-4a25-a896-0b722ffdd1c0"/>
    <xsd:import namespace="0b9c0896-1fb9-4fbc-a487-1a5e3e3a583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  <xsd:element ref="ns3:TaxCatchAll" minOccurs="0"/>
                <xsd:element ref="ns2:lcf76f155ced4ddcb4097134ff3c332f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76b4fb4-2278-4a25-a896-0b722ffdd1c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7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ee906c4f-05ad-4422-af55-580c077314e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b9c0896-1fb9-4fbc-a487-1a5e3e3a5831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0" nillable="true" ma:displayName="Taxonomy Catch All Column" ma:hidden="true" ma:list="{77879d7d-b7f5-4323-8e31-223010c9eb82}" ma:internalName="TaxCatchAll" ma:showField="CatchAllData" ma:web="0b9c0896-1fb9-4fbc-a487-1a5e3e3a583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0b9c0896-1fb9-4fbc-a487-1a5e3e3a5831" xsi:nil="true"/>
    <lcf76f155ced4ddcb4097134ff3c332f xmlns="d76b4fb4-2278-4a25-a896-0b722ffdd1c0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323EADDF-447F-47CE-A422-FE34E16E923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450925A-7D80-43B7-8C61-50F18FA7F0C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76b4fb4-2278-4a25-a896-0b722ffdd1c0"/>
    <ds:schemaRef ds:uri="0b9c0896-1fb9-4fbc-a487-1a5e3e3a583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22A3C44-0B54-4ADD-99B9-ED2E9D9B6EA6}">
  <ds:schemaRefs>
    <ds:schemaRef ds:uri="http://schemas.microsoft.com/office/2006/metadata/properties"/>
    <ds:schemaRef ds:uri="http://schemas.microsoft.com/office/infopath/2007/PartnerControls"/>
    <ds:schemaRef ds:uri="0b9c0896-1fb9-4fbc-a487-1a5e3e3a5831"/>
    <ds:schemaRef ds:uri="d76b4fb4-2278-4a25-a896-0b722ffdd1c0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141</TotalTime>
  <Words>414</Words>
  <Application>Microsoft Office PowerPoint</Application>
  <PresentationFormat>Widescreen</PresentationFormat>
  <Paragraphs>36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Symbol</vt:lpstr>
      <vt:lpstr>Umuzi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Unit 1.1: Browsing, searching and filtering data, information and digital content</dc:title>
  <dc:creator>Sue Cromhout</dc:creator>
  <cp:lastModifiedBy>Mel Houseman</cp:lastModifiedBy>
  <cp:revision>4</cp:revision>
  <dcterms:created xsi:type="dcterms:W3CDTF">2022-10-18T08:17:32Z</dcterms:created>
  <dcterms:modified xsi:type="dcterms:W3CDTF">2022-12-13T16:24:54Z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GUID">
    <vt:lpwstr>7592F897-D6AB-44AE-886F-6AEF046C8D29</vt:lpwstr>
  </property>
  <property fmtid="{D5CDD505-2E9C-101B-9397-08002B2CF9AE}" pid="3" name="ArticulatePath">
    <vt:lpwstr>https://digitalfrontiersinstitu.sharepoint.com/collaborations/Mel/Umuzi/GD_PowerPointSlideDecks/Umuzi_Unit 1.1_Sample slide deck_V1_MelEdit</vt:lpwstr>
  </property>
  <property fmtid="{D5CDD505-2E9C-101B-9397-08002B2CF9AE}" pid="4" name="ContentTypeId">
    <vt:lpwstr>0x0101006B7287C92A8E6C408EA5EFB87765FC1D</vt:lpwstr>
  </property>
  <property fmtid="{D5CDD505-2E9C-101B-9397-08002B2CF9AE}" pid="5" name="MediaServiceImageTags">
    <vt:lpwstr/>
  </property>
</Properties>
</file>